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E3FD83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CDBC6-1CE6-4659-8AEF-8F36EBC0060C}" type="datetimeFigureOut">
              <a:rPr lang="en-US" smtClean="0"/>
              <a:pPr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877C3-8D9B-44CF-AE5D-F83BBFDCD1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828800"/>
            <a:ext cx="6400800" cy="4191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Help Reduce Air Pollution in the School Community !</a:t>
            </a:r>
            <a:endParaRPr lang="en-US" sz="5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Speak Up for Clean Air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38862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Write to your local newspaper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Support action for clean air</a:t>
            </a:r>
          </a:p>
          <a:p>
            <a:endParaRPr lang="en-US" dirty="0"/>
          </a:p>
        </p:txBody>
      </p:sp>
      <p:pic>
        <p:nvPicPr>
          <p:cNvPr id="22530" name="Picture 2" descr="http://www.freewarewiki.com/f/preview_news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3524250" cy="3962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Problem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Our school in nationally ranked in the 7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percentile for air pollution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Only 8,441 other schools have worse air than we have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This number is out of the 127,809 schools in the nation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You Can Help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 Drive less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Drive smart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Use air-friendly products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Save energy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Recycle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Know the inside story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Speak up for clean air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D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Car pool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Walk or ride a bicycle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Shop by phone or mail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Ride public transit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Telecommute</a:t>
            </a:r>
            <a:endParaRPr lang="en-US" dirty="0"/>
          </a:p>
        </p:txBody>
      </p:sp>
      <p:pic>
        <p:nvPicPr>
          <p:cNvPr id="2050" name="Picture 2" descr="http://ourlives-at-windandsea.info/mediac/400_0/media/DIR_77401/Ran-1$2C-Packed-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438400"/>
            <a:ext cx="36576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Smart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42672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Accelerate gradually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Use cruise control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Replace your car’s air filter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Keep your tires properly inflated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Obey the speed limit</a:t>
            </a:r>
            <a:endParaRPr lang="en-US" dirty="0"/>
          </a:p>
        </p:txBody>
      </p:sp>
      <p:pic>
        <p:nvPicPr>
          <p:cNvPr id="1026" name="Picture 2" descr="http://www.mhd.state.ma.us/safetytoolbox/images/Speed_Limit_2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295400"/>
            <a:ext cx="2146300" cy="2682875"/>
          </a:xfrm>
          <a:prstGeom prst="rect">
            <a:avLst/>
          </a:prstGeom>
          <a:noFill/>
        </p:spPr>
      </p:pic>
      <p:pic>
        <p:nvPicPr>
          <p:cNvPr id="1028" name="Picture 4" descr="http://www.sankbeiltire.com/images/ti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114800"/>
            <a:ext cx="1765300" cy="22583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Air-Friendly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Paint with a brush, not a sprayer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Store solvents in an air-tight container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Use a push or electric lawn mower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18434" name="AutoShape 2" descr="https://tcboe21.wikispaces.com/file/view/Paint_Brush.jpg/35152441/Paint_Brush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https://tcboe21.wikispaces.com/file/view/Paint_Brush.jpg/35152441/Paint_Brush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AutoShape 6" descr="https://tcboe21.wikispaces.com/file/view/Paint_Brush.jpg/35152441/Paint_Brush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40" name="Picture 8" descr="http://fixituphomerepair.com/photos/paint_b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95400"/>
            <a:ext cx="2571750" cy="2133600"/>
          </a:xfrm>
          <a:prstGeom prst="rect">
            <a:avLst/>
          </a:prstGeom>
          <a:noFill/>
        </p:spPr>
      </p:pic>
      <p:pic>
        <p:nvPicPr>
          <p:cNvPr id="18442" name="Picture 10" descr="http://environment.about.com/b/a/mowinggr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191000"/>
            <a:ext cx="2895600" cy="2270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Save Energy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Install low flow shower heads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Insulate your water heater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Dry your clothes on a clothesline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Use a fan instead of air conditioning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Heat small meals in a microwave over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://www.xsreviews.co.uk/images/Evercool-Rifling-Fan/Evercool-Rifling-F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219200"/>
            <a:ext cx="2895600" cy="2667000"/>
          </a:xfrm>
          <a:prstGeom prst="rect">
            <a:avLst/>
          </a:prstGeom>
          <a:noFill/>
        </p:spPr>
      </p:pic>
      <p:pic>
        <p:nvPicPr>
          <p:cNvPr id="19460" name="Picture 4" descr="http://www.maryvancenc.com/wp-content/uploads/2009/02/microwav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114800"/>
            <a:ext cx="4038600" cy="24616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Reuse paper bags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Recycle paper, plastics, and metal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Print and photocopy on both sides of the paper</a:t>
            </a:r>
            <a:endParaRPr lang="en-US" dirty="0"/>
          </a:p>
        </p:txBody>
      </p:sp>
      <p:pic>
        <p:nvPicPr>
          <p:cNvPr id="1026" name="Picture 2" descr="http://lwtchost.ctc.edu/dept/hr/images/recy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143000"/>
            <a:ext cx="2743200" cy="2313893"/>
          </a:xfrm>
          <a:prstGeom prst="rect">
            <a:avLst/>
          </a:prstGeom>
          <a:noFill/>
        </p:spPr>
      </p:pic>
      <p:pic>
        <p:nvPicPr>
          <p:cNvPr id="1028" name="Picture 4" descr="http://www.webstaurantstore.com/52-lb-1-8-brown-paper-grocery-bag-500-bd/52-lb-1-8-brown-paper-grocery-bag-500-b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6576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Inside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Don’t smoke. Send smokers outside</a:t>
            </a:r>
          </a:p>
          <a:p>
            <a:r>
              <a:rPr lang="en-US" dirty="0" smtClean="0"/>
              <a:t>Don’t heat your home with a gas cooking stove</a:t>
            </a:r>
          </a:p>
          <a:p>
            <a:r>
              <a:rPr lang="en-US" dirty="0" smtClean="0"/>
              <a:t>Clean frequently to remove dust and molds</a:t>
            </a:r>
            <a:endParaRPr lang="en-US" dirty="0"/>
          </a:p>
        </p:txBody>
      </p:sp>
      <p:pic>
        <p:nvPicPr>
          <p:cNvPr id="21506" name="Picture 2" descr="http://blogs.fayobserver.com/faytoz/files/2009/05/no_smok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1" y="1447801"/>
            <a:ext cx="2286000" cy="2286000"/>
          </a:xfrm>
          <a:prstGeom prst="rect">
            <a:avLst/>
          </a:prstGeom>
          <a:noFill/>
        </p:spPr>
      </p:pic>
      <p:pic>
        <p:nvPicPr>
          <p:cNvPr id="21508" name="Picture 4" descr="http://www.reliablepaper.com/v/vspfiles/photos/PGC41767-2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96240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222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Help Reduce Air Pollution in the School Community !</vt:lpstr>
      <vt:lpstr>The Problem</vt:lpstr>
      <vt:lpstr>You Can Help</vt:lpstr>
      <vt:lpstr>Drive Less</vt:lpstr>
      <vt:lpstr>Drive Smart</vt:lpstr>
      <vt:lpstr>Use Air-Friendly Products</vt:lpstr>
      <vt:lpstr>Save Energy</vt:lpstr>
      <vt:lpstr>Recycle</vt:lpstr>
      <vt:lpstr>Know the Inside Story</vt:lpstr>
      <vt:lpstr>Speak Up for Clean Air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 Reduce Air Pollution in the School Community !</dc:title>
  <dc:creator>Hazleton Area School District</dc:creator>
  <cp:lastModifiedBy>Hazleton Area School District</cp:lastModifiedBy>
  <cp:revision>11</cp:revision>
  <dcterms:created xsi:type="dcterms:W3CDTF">2010-01-25T19:21:31Z</dcterms:created>
  <dcterms:modified xsi:type="dcterms:W3CDTF">2010-02-02T19:30:00Z</dcterms:modified>
</cp:coreProperties>
</file>